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3450349956255471E-2"/>
          <c:y val="3.0831228624714786E-2"/>
          <c:w val="0.89803113152522607"/>
          <c:h val="0.815746615692616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122.4</c:v>
                </c:pt>
                <c:pt idx="1">
                  <c:v>136.19999999999999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64804352"/>
        <c:axId val="64805888"/>
      </c:barChart>
      <c:catAx>
        <c:axId val="64804352"/>
        <c:scaling>
          <c:orientation val="minMax"/>
        </c:scaling>
        <c:axPos val="b"/>
        <c:numFmt formatCode="General" sourceLinked="1"/>
        <c:tickLblPos val="nextTo"/>
        <c:crossAx val="64805888"/>
        <c:crosses val="autoZero"/>
        <c:auto val="1"/>
        <c:lblAlgn val="ctr"/>
        <c:lblOffset val="100"/>
      </c:catAx>
      <c:valAx>
        <c:axId val="64805888"/>
        <c:scaling>
          <c:orientation val="minMax"/>
        </c:scaling>
        <c:axPos val="l"/>
        <c:majorGridlines/>
        <c:numFmt formatCode="General" sourceLinked="1"/>
        <c:tickLblPos val="nextTo"/>
        <c:crossAx val="64804352"/>
        <c:crosses val="autoZero"/>
        <c:crossBetween val="between"/>
      </c:valAx>
    </c:plotArea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800"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81A4D-510D-488A-BB6F-6A6E823D746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379E-D872-435B-944F-EA5C399A84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ИСПОЛНЕНИЕ СОБСТВЕННЫХ ДОХОДОВ                   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ЗА 2017-2018 г.г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>                                         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ИСПОЛНЕНИЕ СОБСТВЕННЫХ ДОХОДОВ                              ЗА 2017-2018 г.г.                                                                                            млн.руб.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2019-01-23T08:18:47Z</dcterms:created>
  <dcterms:modified xsi:type="dcterms:W3CDTF">2019-01-23T08:26:00Z</dcterms:modified>
</cp:coreProperties>
</file>